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8" r:id="rId4"/>
    <p:sldId id="257" r:id="rId5"/>
    <p:sldId id="262" r:id="rId6"/>
    <p:sldId id="265" r:id="rId7"/>
    <p:sldId id="266" r:id="rId8"/>
    <p:sldId id="264" r:id="rId9"/>
    <p:sldId id="263" r:id="rId10"/>
    <p:sldId id="259" r:id="rId11"/>
    <p:sldId id="275" r:id="rId12"/>
    <p:sldId id="276" r:id="rId13"/>
    <p:sldId id="277" r:id="rId14"/>
    <p:sldId id="278" r:id="rId15"/>
    <p:sldId id="261" r:id="rId16"/>
    <p:sldId id="272" r:id="rId17"/>
    <p:sldId id="270" r:id="rId18"/>
    <p:sldId id="268" r:id="rId19"/>
    <p:sldId id="269" r:id="rId20"/>
    <p:sldId id="271" r:id="rId21"/>
    <p:sldId id="273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59" autoAdjust="0"/>
    <p:restoredTop sz="94660"/>
  </p:normalViewPr>
  <p:slideViewPr>
    <p:cSldViewPr snapToGrid="0">
      <p:cViewPr>
        <p:scale>
          <a:sx n="100" d="100"/>
          <a:sy n="100" d="100"/>
        </p:scale>
        <p:origin x="3176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8CC7F-0A58-4101-813A-30C41384F16A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B4BEF-745B-45CE-B1D6-5011BBDC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2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4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8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4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9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7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8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2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1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8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187A-60FD-4E9E-BAA0-91710BDBD714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2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29749" y="1336067"/>
            <a:ext cx="9144000" cy="1809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/>
              <a:t>09. Image Restoration with Prior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1846" y="4009491"/>
            <a:ext cx="9144000" cy="1655762"/>
          </a:xfrm>
        </p:spPr>
        <p:txBody>
          <a:bodyPr/>
          <a:lstStyle/>
          <a:p>
            <a:pPr algn="r"/>
            <a:r>
              <a:rPr lang="en-US" altLang="ko-KR" dirty="0" smtClean="0"/>
              <a:t>2022-04-30 </a:t>
            </a:r>
          </a:p>
          <a:p>
            <a:pPr algn="r"/>
            <a:r>
              <a:rPr lang="en-US" altLang="ko-KR" dirty="0" smtClean="0"/>
              <a:t>kts123@kookmin.ac.kr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9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0"/>
            <a:ext cx="9711587" cy="6553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6607546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https://arxiv.org/pdf/2101.04061.pdf</a:t>
            </a:r>
          </a:p>
        </p:txBody>
      </p:sp>
    </p:spTree>
    <p:extLst>
      <p:ext uri="{BB962C8B-B14F-4D97-AF65-F5344CB8AC3E}">
        <p14:creationId xmlns:p14="http://schemas.microsoft.com/office/powerpoint/2010/main" val="1036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6076950" cy="6076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342900"/>
            <a:ext cx="61150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222250"/>
            <a:ext cx="6121400" cy="612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0"/>
            <a:ext cx="61341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50"/>
            <a:ext cx="6102350" cy="6102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260350"/>
            <a:ext cx="6089650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298450"/>
            <a:ext cx="6115050" cy="6115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61150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67"/>
            <a:ext cx="12092216" cy="5918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6607546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https://arxiv.org/pdf/2101.04061.pdf</a:t>
            </a:r>
          </a:p>
        </p:txBody>
      </p:sp>
    </p:spTree>
    <p:extLst>
      <p:ext uri="{BB962C8B-B14F-4D97-AF65-F5344CB8AC3E}">
        <p14:creationId xmlns:p14="http://schemas.microsoft.com/office/powerpoint/2010/main" val="40782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700" y="146050"/>
            <a:ext cx="621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UNet</a:t>
            </a:r>
            <a:r>
              <a:rPr lang="en-US" altLang="ko-KR" sz="2400" b="1" dirty="0" smtClean="0"/>
              <a:t> = Auto Encoder + Skip Connection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142" y="0"/>
            <a:ext cx="3266008" cy="2781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26" y="1596730"/>
            <a:ext cx="9179780" cy="41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60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03" y="310618"/>
            <a:ext cx="3193145" cy="68480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66" y="1479693"/>
            <a:ext cx="3627086" cy="51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17167" y="437257"/>
            <a:ext cx="1493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StyleGAN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722" y="1496231"/>
            <a:ext cx="5782047" cy="4868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613722" y="6424376"/>
            <a:ext cx="432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https://github.com/NVlabs/ffhq-dataset</a:t>
            </a:r>
          </a:p>
        </p:txBody>
      </p:sp>
    </p:spTree>
    <p:extLst>
      <p:ext uri="{BB962C8B-B14F-4D97-AF65-F5344CB8AC3E}">
        <p14:creationId xmlns:p14="http://schemas.microsoft.com/office/powerpoint/2010/main" val="36259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259" y="40640"/>
            <a:ext cx="2150156" cy="27000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42" y="2360930"/>
            <a:ext cx="10358046" cy="35013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" y="6607546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https://arxiv.org/pdf/2101.04061.pdf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19" y="525077"/>
            <a:ext cx="4075675" cy="8140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69" y="1339163"/>
            <a:ext cx="2822381" cy="8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81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51" y="81062"/>
            <a:ext cx="9533449" cy="59565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6607546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https://arxiv.org/pdf/2101.04061.pdf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880076"/>
            <a:ext cx="2449949" cy="428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539951"/>
            <a:ext cx="5196590" cy="7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8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0255" y="133097"/>
            <a:ext cx="3368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Open Sans"/>
              </a:rPr>
              <a:t>Image Enhancement (classic)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715452"/>
            <a:ext cx="5864986" cy="31308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12" y="1725612"/>
            <a:ext cx="5275061" cy="31207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/>
              <a:t>https://kr.mathworks.com/discovery/image-enhancement.html</a:t>
            </a:r>
          </a:p>
        </p:txBody>
      </p:sp>
    </p:spTree>
    <p:extLst>
      <p:ext uri="{BB962C8B-B14F-4D97-AF65-F5344CB8AC3E}">
        <p14:creationId xmlns:p14="http://schemas.microsoft.com/office/powerpoint/2010/main" val="99971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6607546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https://arxiv.org/pdf/2101.04061.pdf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01" y="225795"/>
            <a:ext cx="7476499" cy="53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7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6" y="447742"/>
            <a:ext cx="11396287" cy="41814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6607546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https://arxiv.org/pdf/2101.04061.pdf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12" y="4935537"/>
            <a:ext cx="59721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2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344487"/>
            <a:ext cx="5895508" cy="31391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670" y="274637"/>
            <a:ext cx="6028921" cy="31391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64" y="3308690"/>
            <a:ext cx="5746814" cy="2962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37" y="3273425"/>
            <a:ext cx="5843786" cy="2962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6607546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https://arxiv.org/pdf/2101.04061.pdf</a:t>
            </a:r>
          </a:p>
        </p:txBody>
      </p:sp>
    </p:spTree>
    <p:extLst>
      <p:ext uri="{BB962C8B-B14F-4D97-AF65-F5344CB8AC3E}">
        <p14:creationId xmlns:p14="http://schemas.microsoft.com/office/powerpoint/2010/main" val="416159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0255" y="133097"/>
            <a:ext cx="3149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Open Sans"/>
              </a:rPr>
              <a:t>Image Restoration (classic)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3" y="961844"/>
            <a:ext cx="2225314" cy="23520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75" y="986213"/>
            <a:ext cx="2264622" cy="23630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761" y="1003108"/>
            <a:ext cx="2431289" cy="24101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463" y="3834658"/>
            <a:ext cx="3997960" cy="11451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805" y="3880377"/>
            <a:ext cx="3038115" cy="827886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>
          <a:xfrm>
            <a:off x="2555992" y="3313884"/>
            <a:ext cx="2397008" cy="56649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위로 구부러진 화살표 11"/>
          <p:cNvSpPr/>
          <p:nvPr/>
        </p:nvSpPr>
        <p:spPr>
          <a:xfrm>
            <a:off x="6719845" y="3349297"/>
            <a:ext cx="2175235" cy="56649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82" y="661494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/>
              <a:t>https://kr.mathworks.com/help/images/deblurring-images-using-a-wiener-filter.html</a:t>
            </a:r>
          </a:p>
        </p:txBody>
      </p:sp>
    </p:spTree>
    <p:extLst>
      <p:ext uri="{BB962C8B-B14F-4D97-AF65-F5344CB8AC3E}">
        <p14:creationId xmlns:p14="http://schemas.microsoft.com/office/powerpoint/2010/main" val="104229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0255" y="133097"/>
            <a:ext cx="4845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Open Sans"/>
              </a:rPr>
              <a:t>Image Enhancement </a:t>
            </a:r>
            <a:r>
              <a:rPr lang="en-US" altLang="ko-KR" b="1" i="1" dirty="0" smtClean="0">
                <a:solidFill>
                  <a:srgbClr val="333333"/>
                </a:solidFill>
                <a:latin typeface="Open Sans"/>
              </a:rPr>
              <a:t>vs</a:t>
            </a:r>
            <a:r>
              <a:rPr lang="en-US" altLang="ko-KR" b="1" dirty="0" smtClean="0">
                <a:solidFill>
                  <a:srgbClr val="333333"/>
                </a:solidFill>
                <a:latin typeface="Open Sans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Open Sans"/>
              </a:rPr>
              <a:t>Image Restoration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703" y="1245705"/>
            <a:ext cx="6387432" cy="4762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809943"/>
            <a:ext cx="2056183" cy="2725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" y="3923351"/>
            <a:ext cx="2155190" cy="2778378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1510665" y="3627120"/>
            <a:ext cx="259080" cy="296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672" y="921345"/>
            <a:ext cx="1865927" cy="261433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0596095" y="3627119"/>
            <a:ext cx="259080" cy="296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5619" y="4014788"/>
            <a:ext cx="1902248" cy="26869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55284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/>
              <a:t>https://www.ques10.com/p/29950/differentiate-between-image-enhancement-and-image-/</a:t>
            </a:r>
          </a:p>
        </p:txBody>
      </p:sp>
    </p:spTree>
    <p:extLst>
      <p:ext uri="{BB962C8B-B14F-4D97-AF65-F5344CB8AC3E}">
        <p14:creationId xmlns:p14="http://schemas.microsoft.com/office/powerpoint/2010/main" val="206399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6" y="6602968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https://arxiv.org/pdf/2003.03808.pdf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1142">
            <a:off x="2632309" y="250600"/>
            <a:ext cx="6993447" cy="6268952"/>
          </a:xfrm>
          <a:prstGeom prst="rect">
            <a:avLst/>
          </a:prstGeom>
          <a:ln w="3492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722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067" y="643889"/>
            <a:ext cx="5535613" cy="53895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66" y="6602968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https://arxiv.org/pdf/2003.03808.pdf</a:t>
            </a:r>
          </a:p>
        </p:txBody>
      </p:sp>
    </p:spTree>
    <p:extLst>
      <p:ext uri="{BB962C8B-B14F-4D97-AF65-F5344CB8AC3E}">
        <p14:creationId xmlns:p14="http://schemas.microsoft.com/office/powerpoint/2010/main" val="380856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" y="142240"/>
            <a:ext cx="11914320" cy="63296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66" y="6602968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https://arxiv.org/pdf/2003.03808.pdf</a:t>
            </a:r>
          </a:p>
        </p:txBody>
      </p:sp>
    </p:spTree>
    <p:extLst>
      <p:ext uri="{BB962C8B-B14F-4D97-AF65-F5344CB8AC3E}">
        <p14:creationId xmlns:p14="http://schemas.microsoft.com/office/powerpoint/2010/main" val="2387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6" y="6602968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https://arxiv.org/pdf/2003.03808.pdf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60" y="3529711"/>
            <a:ext cx="969836" cy="965035"/>
          </a:xfrm>
          <a:prstGeom prst="rect">
            <a:avLst/>
          </a:prstGeom>
        </p:spPr>
      </p:pic>
      <p:sp>
        <p:nvSpPr>
          <p:cNvPr id="3" name="사다리꼴 2"/>
          <p:cNvSpPr/>
          <p:nvPr/>
        </p:nvSpPr>
        <p:spPr>
          <a:xfrm rot="16200000">
            <a:off x="676879" y="1835435"/>
            <a:ext cx="3371913" cy="1769109"/>
          </a:xfrm>
          <a:prstGeom prst="trapezoid">
            <a:avLst>
              <a:gd name="adj" fmla="val 83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379" y="1034034"/>
            <a:ext cx="3360102" cy="3371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0066" y="25353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G:StyleGAN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6923440" y="4068243"/>
            <a:ext cx="1000760" cy="3352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57481" y="453195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D</a:t>
            </a:r>
            <a:r>
              <a:rPr lang="en-US" altLang="ko-KR" dirty="0" err="1" smtClean="0"/>
              <a:t>own</a:t>
            </a:r>
            <a:r>
              <a:rPr lang="en-US" altLang="ko-KR" b="1" dirty="0" err="1" smtClean="0"/>
              <a:t>S</a:t>
            </a:r>
            <a:r>
              <a:rPr lang="en-US" altLang="ko-KR" dirty="0" err="1" smtClean="0"/>
              <a:t>cale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25234" y="400490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48351" y="386461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709" y="3576437"/>
            <a:ext cx="1004242" cy="9555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476" y="628268"/>
            <a:ext cx="831323" cy="4057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038" y="3149101"/>
            <a:ext cx="381202" cy="3469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197" y="4494746"/>
            <a:ext cx="347301" cy="2882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920" y="3179646"/>
            <a:ext cx="749970" cy="28584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077" y="2494794"/>
            <a:ext cx="249216" cy="3808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6086" y="4531955"/>
            <a:ext cx="509203" cy="25638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70778" y="445421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0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6" y="6602968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https://arxiv.org/pdf/2003.03808.pdf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01" y="1526503"/>
            <a:ext cx="5506532" cy="43958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8" y="688584"/>
            <a:ext cx="8921243" cy="10591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" y="2478567"/>
            <a:ext cx="5425440" cy="270497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778" y="7776"/>
            <a:ext cx="4477385" cy="6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85</Words>
  <Application>Microsoft Office PowerPoint</Application>
  <PresentationFormat>와이드스크린</PresentationFormat>
  <Paragraphs>29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Open Sans</vt:lpstr>
      <vt:lpstr>맑은 고딕</vt:lpstr>
      <vt:lpstr>Arial</vt:lpstr>
      <vt:lpstr>Office 테마</vt:lpstr>
      <vt:lpstr>09. Image Restoration with Prior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사업본부 딥러닝 교육 SEASON1_SE01</dc:title>
  <dc:creator>kts123</dc:creator>
  <cp:lastModifiedBy>kwon taeksooon</cp:lastModifiedBy>
  <cp:revision>129</cp:revision>
  <dcterms:created xsi:type="dcterms:W3CDTF">2022-01-05T16:53:49Z</dcterms:created>
  <dcterms:modified xsi:type="dcterms:W3CDTF">2022-04-29T23:30:50Z</dcterms:modified>
</cp:coreProperties>
</file>